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>
        <p:scale>
          <a:sx n="68" d="100"/>
          <a:sy n="68" d="100"/>
        </p:scale>
        <p:origin x="-302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851648" cy="1828800"/>
          </a:xfrm>
        </p:spPr>
        <p:txBody>
          <a:bodyPr/>
          <a:lstStyle/>
          <a:p>
            <a:r>
              <a:rPr lang="es-ES" dirty="0" smtClean="0"/>
              <a:t>DECÁLOGO </a:t>
            </a:r>
            <a:br>
              <a:rPr lang="es-ES" dirty="0" smtClean="0"/>
            </a:br>
            <a:r>
              <a:rPr lang="es-ES" dirty="0" smtClean="0"/>
              <a:t> AHORRO DE ENERGÍA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Grupo Profundiza. </a:t>
            </a:r>
          </a:p>
          <a:p>
            <a:r>
              <a:rPr lang="es-ES" dirty="0" smtClean="0"/>
              <a:t>CEIP NTRA. SRA. DE ARACELI</a:t>
            </a:r>
          </a:p>
          <a:p>
            <a:r>
              <a:rPr lang="es-ES" dirty="0" smtClean="0"/>
              <a:t>Curso 2017/18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-252536" y="5069904"/>
            <a:ext cx="8229600" cy="1455440"/>
          </a:xfrm>
        </p:spPr>
        <p:txBody>
          <a:bodyPr>
            <a:normAutofit/>
          </a:bodyPr>
          <a:lstStyle/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luz quieres ahorrar</a:t>
            </a:r>
          </a:p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Luces “</a:t>
            </a:r>
            <a:r>
              <a:rPr lang="es-ES" sz="4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led</a:t>
            </a: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 debes usar </a:t>
            </a:r>
            <a:endParaRPr lang="es-E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Resultado de imagen de bombillas led encendi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980728"/>
            <a:ext cx="4536504" cy="3930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268760" y="5301208"/>
            <a:ext cx="12601400" cy="1743472"/>
          </a:xfrm>
        </p:spPr>
        <p:txBody>
          <a:bodyPr>
            <a:normAutofit/>
          </a:bodyPr>
          <a:lstStyle/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Antes de reciclar, </a:t>
            </a:r>
            <a:r>
              <a:rPr lang="es-ES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 </a:t>
            </a: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imaginación </a:t>
            </a:r>
            <a:endParaRPr lang="es-ES" sz="4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s-ES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puedes </a:t>
            </a: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reutilizar y crear. </a:t>
            </a:r>
            <a:endParaRPr lang="es-E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3 Marcador de contenido" descr="7a113be96359e58a115769eb97e953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778" y="980728"/>
            <a:ext cx="4340321" cy="2215587"/>
          </a:xfrm>
          <a:prstGeom prst="rect">
            <a:avLst/>
          </a:prstGeom>
        </p:spPr>
      </p:pic>
      <p:pic>
        <p:nvPicPr>
          <p:cNvPr id="5" name="4 Imagen" descr="e005eaaf41976edebab15e9e629f4d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91" y="639648"/>
            <a:ext cx="3635821" cy="2457080"/>
          </a:xfrm>
          <a:prstGeom prst="rect">
            <a:avLst/>
          </a:prstGeom>
        </p:spPr>
      </p:pic>
      <p:pic>
        <p:nvPicPr>
          <p:cNvPr id="6" name="5 Imagen" descr="Tozapping-como-hacer-manualidades-recicladas-736x6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924944"/>
            <a:ext cx="2793908" cy="23156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7427168" cy="4389120"/>
          </a:xfrm>
        </p:spPr>
        <p:txBody>
          <a:bodyPr>
            <a:normAutofit/>
          </a:bodyPr>
          <a:lstStyle/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s-ES" sz="4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este decálogo cumples con atención harás del mundo un lugar mejor.</a:t>
            </a:r>
          </a:p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endParaRPr lang="es-E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3"/>
            <a:endParaRPr lang="es-ES" sz="4000" dirty="0" smtClean="0"/>
          </a:p>
          <a:p>
            <a:pPr lvl="3"/>
            <a:endParaRPr lang="es-ES" sz="4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/>
              <a:t>Un WC cualquiera </a:t>
            </a:r>
            <a:br>
              <a:rPr lang="es-ES" sz="4800" dirty="0" smtClean="0"/>
            </a:br>
            <a:r>
              <a:rPr lang="es-ES" sz="4800" dirty="0" smtClean="0"/>
              <a:t>no sirve de papelera</a:t>
            </a:r>
            <a:endParaRPr lang="es-ES" sz="4800" dirty="0"/>
          </a:p>
        </p:txBody>
      </p:sp>
      <p:pic>
        <p:nvPicPr>
          <p:cNvPr id="4" name="3 Marcador de contenido" descr="IMG_20180530_183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908720"/>
            <a:ext cx="3424693" cy="4077072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ctr"/>
            <a:r>
              <a:rPr lang="es-ES" sz="4800" dirty="0"/>
              <a:t>Evita tener el grifo abierto </a:t>
            </a:r>
            <a:br>
              <a:rPr lang="es-ES" sz="4800" dirty="0"/>
            </a:br>
            <a:r>
              <a:rPr lang="es-ES" sz="4800" dirty="0"/>
              <a:t> que gastas agua sin tiento</a:t>
            </a:r>
            <a:endParaRPr lang="es-ES" sz="4800" dirty="0"/>
          </a:p>
        </p:txBody>
      </p:sp>
      <p:pic>
        <p:nvPicPr>
          <p:cNvPr id="6" name="3 Marcador de contenido" descr="IMG_20180530_183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908720"/>
            <a:ext cx="3411583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20" y="4797152"/>
            <a:ext cx="8454712" cy="2060848"/>
          </a:xfrm>
        </p:spPr>
        <p:txBody>
          <a:bodyPr>
            <a:normAutofit fontScale="92500"/>
          </a:bodyPr>
          <a:lstStyle/>
          <a:p>
            <a:pPr marL="1252728" lvl="4" indent="0" algn="ctr">
              <a:spcBef>
                <a:spcPct val="0"/>
              </a:spcBef>
              <a:buNone/>
            </a:pPr>
            <a:r>
              <a:rPr lang="es-ES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</a:t>
            </a: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 lavavajillas </a:t>
            </a:r>
            <a:r>
              <a:rPr lang="es-ES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quieres usar</a:t>
            </a:r>
            <a:endParaRPr lang="es-E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252728" lvl="4" indent="0" algn="ctr">
              <a:spcBef>
                <a:spcPct val="0"/>
              </a:spcBef>
              <a:buNone/>
            </a:pP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Medio lleno no lo has de dejar.</a:t>
            </a:r>
          </a:p>
        </p:txBody>
      </p:sp>
      <p:pic>
        <p:nvPicPr>
          <p:cNvPr id="4" name="3 Marcador de contenido" descr="b49c2-trucos-para-usar-el-lavavajillas-y-sacarle-el-maximo-partido-m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85" y="980728"/>
            <a:ext cx="5440635" cy="35076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24544" y="2360280"/>
            <a:ext cx="8319868" cy="4453096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1252728" lvl="4" indent="0" algn="ctr">
              <a:spcBef>
                <a:spcPct val="0"/>
              </a:spcBef>
              <a:buNone/>
            </a:pPr>
            <a:r>
              <a:rPr lang="es-ES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la habitación vas a dejar</a:t>
            </a:r>
          </a:p>
          <a:p>
            <a:pPr marL="1252728" lvl="4" indent="0" algn="ctr">
              <a:spcBef>
                <a:spcPct val="0"/>
              </a:spcBef>
              <a:buNone/>
            </a:pPr>
            <a:r>
              <a:rPr lang="es-ES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luz debes de apagar</a:t>
            </a:r>
          </a:p>
        </p:txBody>
      </p:sp>
      <p:pic>
        <p:nvPicPr>
          <p:cNvPr id="4" name="3 Marcador de contenido" descr="interrup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52736"/>
            <a:ext cx="6091610" cy="3846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68560" y="4625752"/>
            <a:ext cx="9144000" cy="2232248"/>
          </a:xfrm>
        </p:spPr>
        <p:txBody>
          <a:bodyPr>
            <a:normAutofit/>
          </a:bodyPr>
          <a:lstStyle/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 tires plástico al campo</a:t>
            </a:r>
          </a:p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porque te parecerá un espanto</a:t>
            </a:r>
            <a:endParaRPr lang="es-E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Equipo\AppData\Local\Temp\IMG_20180530_185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535" y="908721"/>
            <a:ext cx="2869162" cy="351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612576" y="5232568"/>
            <a:ext cx="9252520" cy="1652816"/>
          </a:xfrm>
        </p:spPr>
        <p:txBody>
          <a:bodyPr>
            <a:normAutofit/>
          </a:bodyPr>
          <a:lstStyle/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Traer el bocadillo en </a:t>
            </a:r>
            <a:r>
              <a:rPr lang="es-ES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tuperware</a:t>
            </a:r>
            <a:endParaRPr lang="es-E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en vez de papel</a:t>
            </a:r>
            <a:endParaRPr lang="es-E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Equipo\AppData\Local\Temp\IMG_20180530_19262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317" y="908720"/>
            <a:ext cx="3215096" cy="4286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45232" y="5213920"/>
            <a:ext cx="8229600" cy="1311424"/>
          </a:xfrm>
        </p:spPr>
        <p:txBody>
          <a:bodyPr>
            <a:normAutofit lnSpcReduction="10000"/>
          </a:bodyPr>
          <a:lstStyle/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Regar con regadera </a:t>
            </a:r>
          </a:p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 vez de manguera</a:t>
            </a:r>
            <a:endParaRPr lang="es-E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Equipo\AppData\Local\Temp\IMG_20180530_183037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4704"/>
            <a:ext cx="3165816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972616" y="5157192"/>
            <a:ext cx="9793088" cy="1375044"/>
          </a:xfrm>
        </p:spPr>
        <p:txBody>
          <a:bodyPr>
            <a:normAutofit lnSpcReduction="10000"/>
          </a:bodyPr>
          <a:lstStyle/>
          <a:p>
            <a:pPr marL="1252728" lvl="4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s-E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la calefacción vas a encender, la ventana cerrada debes tener</a:t>
            </a:r>
            <a:endParaRPr lang="es-E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Equipo\AppData\Local\Temp\IMG_20180606_19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184" y="692696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120</Words>
  <Application>Microsoft Office PowerPoint</Application>
  <PresentationFormat>Presentación en pantalla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DECÁLOGO   AHORRO DE ENERGÍA</vt:lpstr>
      <vt:lpstr>Un WC cualquiera  no sirve de papelera</vt:lpstr>
      <vt:lpstr>Evita tener el grifo abierto   que gastas agua sin tiento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Ahorro de agua</dc:title>
  <dc:creator>Equipo</dc:creator>
  <cp:lastModifiedBy>ILDEFONSO PORRAS</cp:lastModifiedBy>
  <cp:revision>14</cp:revision>
  <dcterms:modified xsi:type="dcterms:W3CDTF">2018-06-15T15:22:16Z</dcterms:modified>
</cp:coreProperties>
</file>